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71" r:id="rId2"/>
    <p:sldId id="272" r:id="rId3"/>
  </p:sldIdLst>
  <p:sldSz cx="9906000" cy="6858000" type="A4"/>
  <p:notesSz cx="9929813" cy="67992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1820"/>
    <a:srgbClr val="EF3F23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1" autoAdjust="0"/>
    <p:restoredTop sz="94660"/>
  </p:normalViewPr>
  <p:slideViewPr>
    <p:cSldViewPr snapToGrid="0">
      <p:cViewPr>
        <p:scale>
          <a:sx n="75" d="100"/>
          <a:sy n="75" d="100"/>
        </p:scale>
        <p:origin x="552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8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72F4A48-61BF-4216-9BA1-3E5ABB2716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71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745AF0-291E-43ED-9B99-0C567067281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4513" y="0"/>
            <a:ext cx="4303712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1B6CB-59BF-428C-8A7A-52038EA98535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48823D-38D3-40D1-AFCF-C165BADCBA7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7950"/>
            <a:ext cx="4303713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C3C399-DC1F-403B-8361-25E40B005C4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4513" y="6457950"/>
            <a:ext cx="4303712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FF29E-0EEA-4028-B855-62F9C34CD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925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71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4513" y="0"/>
            <a:ext cx="4303712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02F04-357F-4B0D-9606-7DA300DC17BF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8350" y="849313"/>
            <a:ext cx="3314700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775" y="3271838"/>
            <a:ext cx="7943850" cy="26781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7950"/>
            <a:ext cx="4303713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4513" y="6457950"/>
            <a:ext cx="4303712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F2A6-838C-4076-827D-B48CF8EBD8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025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F76C2-E30C-4066-8C54-C5DE06242008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B015-04E5-408D-9F46-5AA2F8D3FDB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A29E672-3B91-4F77-B7A7-029298D210C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181600" y="190500"/>
            <a:ext cx="4368800" cy="4699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>
                <a:latin typeface="Formula1 Display-Bold" panose="02000000000000000000" pitchFamily="2" charset="0"/>
              </a:defRPr>
            </a:lvl1pPr>
            <a:lvl2pPr marL="457200" indent="0">
              <a:buNone/>
              <a:defRPr>
                <a:latin typeface="Formula1 Display-Bold" panose="02000000000000000000" pitchFamily="2" charset="0"/>
              </a:defRPr>
            </a:lvl2pPr>
            <a:lvl3pPr marL="914400" indent="0">
              <a:buNone/>
              <a:defRPr>
                <a:latin typeface="Formula1 Display-Bold" panose="02000000000000000000" pitchFamily="2" charset="0"/>
              </a:defRPr>
            </a:lvl3pPr>
            <a:lvl4pPr marL="1371600" indent="0">
              <a:buNone/>
              <a:defRPr>
                <a:latin typeface="Formula1 Display-Bold" panose="02000000000000000000" pitchFamily="2" charset="0"/>
              </a:defRPr>
            </a:lvl4pPr>
            <a:lvl5pPr marL="1828800" indent="0">
              <a:buNone/>
              <a:defRPr>
                <a:latin typeface="Formula1 Display-Bold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4281634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F76C2-E30C-4066-8C54-C5DE06242008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B015-04E5-408D-9F46-5AA2F8D3FDB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ontent Placeholder 10">
            <a:extLst>
              <a:ext uri="{FF2B5EF4-FFF2-40B4-BE49-F238E27FC236}">
                <a16:creationId xmlns:a16="http://schemas.microsoft.com/office/drawing/2014/main" id="{50749F69-4A43-4963-A6B1-6D5DAAD8311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181600" y="190500"/>
            <a:ext cx="4368800" cy="4699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>
                <a:latin typeface="Formula1 Display-Bold" panose="02000000000000000000" pitchFamily="2" charset="0"/>
              </a:defRPr>
            </a:lvl1pPr>
            <a:lvl2pPr marL="457200" indent="0">
              <a:buNone/>
              <a:defRPr>
                <a:latin typeface="Formula1 Display-Bold" panose="02000000000000000000" pitchFamily="2" charset="0"/>
              </a:defRPr>
            </a:lvl2pPr>
            <a:lvl3pPr marL="914400" indent="0">
              <a:buNone/>
              <a:defRPr>
                <a:latin typeface="Formula1 Display-Bold" panose="02000000000000000000" pitchFamily="2" charset="0"/>
              </a:defRPr>
            </a:lvl3pPr>
            <a:lvl4pPr marL="1371600" indent="0">
              <a:buNone/>
              <a:defRPr>
                <a:latin typeface="Formula1 Display-Bold" panose="02000000000000000000" pitchFamily="2" charset="0"/>
              </a:defRPr>
            </a:lvl4pPr>
            <a:lvl5pPr marL="1828800" indent="0">
              <a:buNone/>
              <a:defRPr>
                <a:latin typeface="Formula1 Display-Bold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321975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F76C2-E30C-4066-8C54-C5DE06242008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B015-04E5-408D-9F46-5AA2F8D3FDB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ontent Placeholder 10">
            <a:extLst>
              <a:ext uri="{FF2B5EF4-FFF2-40B4-BE49-F238E27FC236}">
                <a16:creationId xmlns:a16="http://schemas.microsoft.com/office/drawing/2014/main" id="{A0F07A56-4A4B-4509-9034-9B9DED9A4FE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181600" y="190500"/>
            <a:ext cx="4368800" cy="4699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>
                <a:latin typeface="Formula1 Display-Bold" panose="02000000000000000000" pitchFamily="2" charset="0"/>
              </a:defRPr>
            </a:lvl1pPr>
            <a:lvl2pPr marL="457200" indent="0">
              <a:buNone/>
              <a:defRPr>
                <a:latin typeface="Formula1 Display-Bold" panose="02000000000000000000" pitchFamily="2" charset="0"/>
              </a:defRPr>
            </a:lvl2pPr>
            <a:lvl3pPr marL="914400" indent="0">
              <a:buNone/>
              <a:defRPr>
                <a:latin typeface="Formula1 Display-Bold" panose="02000000000000000000" pitchFamily="2" charset="0"/>
              </a:defRPr>
            </a:lvl3pPr>
            <a:lvl4pPr marL="1371600" indent="0">
              <a:buNone/>
              <a:defRPr>
                <a:latin typeface="Formula1 Display-Bold" panose="02000000000000000000" pitchFamily="2" charset="0"/>
              </a:defRPr>
            </a:lvl4pPr>
            <a:lvl5pPr marL="1828800" indent="0">
              <a:buNone/>
              <a:defRPr>
                <a:latin typeface="Formula1 Display-Bold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4038746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F76C2-E30C-4066-8C54-C5DE06242008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B015-04E5-408D-9F46-5AA2F8D3FDB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ontent Placeholder 10">
            <a:extLst>
              <a:ext uri="{FF2B5EF4-FFF2-40B4-BE49-F238E27FC236}">
                <a16:creationId xmlns:a16="http://schemas.microsoft.com/office/drawing/2014/main" id="{AF1E1A14-F274-49E0-A441-DB6D27C2A2D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181600" y="190500"/>
            <a:ext cx="4368800" cy="4699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>
                <a:latin typeface="Formula1 Display-Bold" panose="02000000000000000000" pitchFamily="2" charset="0"/>
              </a:defRPr>
            </a:lvl1pPr>
            <a:lvl2pPr marL="457200" indent="0">
              <a:buNone/>
              <a:defRPr>
                <a:latin typeface="Formula1 Display-Bold" panose="02000000000000000000" pitchFamily="2" charset="0"/>
              </a:defRPr>
            </a:lvl2pPr>
            <a:lvl3pPr marL="914400" indent="0">
              <a:buNone/>
              <a:defRPr>
                <a:latin typeface="Formula1 Display-Bold" panose="02000000000000000000" pitchFamily="2" charset="0"/>
              </a:defRPr>
            </a:lvl3pPr>
            <a:lvl4pPr marL="1371600" indent="0">
              <a:buNone/>
              <a:defRPr>
                <a:latin typeface="Formula1 Display-Bold" panose="02000000000000000000" pitchFamily="2" charset="0"/>
              </a:defRPr>
            </a:lvl4pPr>
            <a:lvl5pPr marL="1828800" indent="0">
              <a:buNone/>
              <a:defRPr>
                <a:latin typeface="Formula1 Display-Bold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8" name="Content Placeholder 10">
            <a:extLst>
              <a:ext uri="{FF2B5EF4-FFF2-40B4-BE49-F238E27FC236}">
                <a16:creationId xmlns:a16="http://schemas.microsoft.com/office/drawing/2014/main" id="{D81A00CD-8257-49DE-BBB9-F507079D0DE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30200" y="952500"/>
            <a:ext cx="9220200" cy="3651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>
                <a:latin typeface="Formula1 Display-Regular" panose="02000000000000000000" pitchFamily="2" charset="0"/>
              </a:defRPr>
            </a:lvl1pPr>
            <a:lvl2pPr marL="457200" indent="0">
              <a:buNone/>
              <a:defRPr>
                <a:latin typeface="Formula1 Display-Bold" panose="02000000000000000000" pitchFamily="2" charset="0"/>
              </a:defRPr>
            </a:lvl2pPr>
            <a:lvl3pPr marL="914400" indent="0">
              <a:buNone/>
              <a:defRPr>
                <a:latin typeface="Formula1 Display-Bold" panose="02000000000000000000" pitchFamily="2" charset="0"/>
              </a:defRPr>
            </a:lvl3pPr>
            <a:lvl4pPr marL="1371600" indent="0">
              <a:buNone/>
              <a:defRPr>
                <a:latin typeface="Formula1 Display-Bold" panose="02000000000000000000" pitchFamily="2" charset="0"/>
              </a:defRPr>
            </a:lvl4pPr>
            <a:lvl5pPr marL="1828800" indent="0">
              <a:buNone/>
              <a:defRPr>
                <a:latin typeface="Formula1 Display-Bold" panose="02000000000000000000" pitchFamily="2" charset="0"/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929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F76C2-E30C-4066-8C54-C5DE06242008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B015-04E5-408D-9F46-5AA2F8D3FDB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ontent Placeholder 10">
            <a:extLst>
              <a:ext uri="{FF2B5EF4-FFF2-40B4-BE49-F238E27FC236}">
                <a16:creationId xmlns:a16="http://schemas.microsoft.com/office/drawing/2014/main" id="{D4352B85-E026-4A35-995C-87496ED1833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181600" y="190500"/>
            <a:ext cx="4368800" cy="4699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>
                <a:latin typeface="Formula1 Display-Bold" panose="02000000000000000000" pitchFamily="2" charset="0"/>
              </a:defRPr>
            </a:lvl1pPr>
            <a:lvl2pPr marL="457200" indent="0">
              <a:buNone/>
              <a:defRPr>
                <a:latin typeface="Formula1 Display-Bold" panose="02000000000000000000" pitchFamily="2" charset="0"/>
              </a:defRPr>
            </a:lvl2pPr>
            <a:lvl3pPr marL="914400" indent="0">
              <a:buNone/>
              <a:defRPr>
                <a:latin typeface="Formula1 Display-Bold" panose="02000000000000000000" pitchFamily="2" charset="0"/>
              </a:defRPr>
            </a:lvl3pPr>
            <a:lvl4pPr marL="1371600" indent="0">
              <a:buNone/>
              <a:defRPr>
                <a:latin typeface="Formula1 Display-Bold" panose="02000000000000000000" pitchFamily="2" charset="0"/>
              </a:defRPr>
            </a:lvl4pPr>
            <a:lvl5pPr marL="1828800" indent="0">
              <a:buNone/>
              <a:defRPr>
                <a:latin typeface="Formula1 Display-Bold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261928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F76C2-E30C-4066-8C54-C5DE06242008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B015-04E5-408D-9F46-5AA2F8D3FDB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10">
            <a:extLst>
              <a:ext uri="{FF2B5EF4-FFF2-40B4-BE49-F238E27FC236}">
                <a16:creationId xmlns:a16="http://schemas.microsoft.com/office/drawing/2014/main" id="{A79D4AC1-D582-4479-BEE3-B266F94ED8A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181600" y="190500"/>
            <a:ext cx="4368800" cy="4699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>
                <a:latin typeface="Formula1 Display-Bold" panose="02000000000000000000" pitchFamily="2" charset="0"/>
              </a:defRPr>
            </a:lvl1pPr>
            <a:lvl2pPr marL="457200" indent="0">
              <a:buNone/>
              <a:defRPr>
                <a:latin typeface="Formula1 Display-Bold" panose="02000000000000000000" pitchFamily="2" charset="0"/>
              </a:defRPr>
            </a:lvl2pPr>
            <a:lvl3pPr marL="914400" indent="0">
              <a:buNone/>
              <a:defRPr>
                <a:latin typeface="Formula1 Display-Bold" panose="02000000000000000000" pitchFamily="2" charset="0"/>
              </a:defRPr>
            </a:lvl3pPr>
            <a:lvl4pPr marL="1371600" indent="0">
              <a:buNone/>
              <a:defRPr>
                <a:latin typeface="Formula1 Display-Bold" panose="02000000000000000000" pitchFamily="2" charset="0"/>
              </a:defRPr>
            </a:lvl4pPr>
            <a:lvl5pPr marL="1828800" indent="0">
              <a:buNone/>
              <a:defRPr>
                <a:latin typeface="Formula1 Display-Bold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4023389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F76C2-E30C-4066-8C54-C5DE06242008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B015-04E5-408D-9F46-5AA2F8D3FDB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Content Placeholder 10">
            <a:extLst>
              <a:ext uri="{FF2B5EF4-FFF2-40B4-BE49-F238E27FC236}">
                <a16:creationId xmlns:a16="http://schemas.microsoft.com/office/drawing/2014/main" id="{EAAB0054-2674-4861-A044-42811A6A3A1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181600" y="190500"/>
            <a:ext cx="4368800" cy="4699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>
                <a:latin typeface="Formula1 Display-Bold" panose="02000000000000000000" pitchFamily="2" charset="0"/>
              </a:defRPr>
            </a:lvl1pPr>
            <a:lvl2pPr marL="457200" indent="0">
              <a:buNone/>
              <a:defRPr>
                <a:latin typeface="Formula1 Display-Bold" panose="02000000000000000000" pitchFamily="2" charset="0"/>
              </a:defRPr>
            </a:lvl2pPr>
            <a:lvl3pPr marL="914400" indent="0">
              <a:buNone/>
              <a:defRPr>
                <a:latin typeface="Formula1 Display-Bold" panose="02000000000000000000" pitchFamily="2" charset="0"/>
              </a:defRPr>
            </a:lvl3pPr>
            <a:lvl4pPr marL="1371600" indent="0">
              <a:buNone/>
              <a:defRPr>
                <a:latin typeface="Formula1 Display-Bold" panose="02000000000000000000" pitchFamily="2" charset="0"/>
              </a:defRPr>
            </a:lvl4pPr>
            <a:lvl5pPr marL="1828800" indent="0">
              <a:buNone/>
              <a:defRPr>
                <a:latin typeface="Formula1 Display-Bold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640507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F76C2-E30C-4066-8C54-C5DE06242008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B015-04E5-408D-9F46-5AA2F8D3FDB3}" type="slidenum">
              <a:rPr lang="en-GB" smtClean="0"/>
              <a:t>‹#›</a:t>
            </a:fld>
            <a:endParaRPr lang="en-GB"/>
          </a:p>
        </p:txBody>
      </p:sp>
      <p:sp>
        <p:nvSpPr>
          <p:cNvPr id="6" name="Content Placeholder 10">
            <a:extLst>
              <a:ext uri="{FF2B5EF4-FFF2-40B4-BE49-F238E27FC236}">
                <a16:creationId xmlns:a16="http://schemas.microsoft.com/office/drawing/2014/main" id="{6209AD60-24E8-4D37-86A2-A8F26FF660A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181600" y="190500"/>
            <a:ext cx="4368800" cy="4699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>
                <a:latin typeface="Formula1 Display-Bold" panose="02000000000000000000" pitchFamily="2" charset="0"/>
              </a:defRPr>
            </a:lvl1pPr>
            <a:lvl2pPr marL="457200" indent="0">
              <a:buNone/>
              <a:defRPr>
                <a:latin typeface="Formula1 Display-Bold" panose="02000000000000000000" pitchFamily="2" charset="0"/>
              </a:defRPr>
            </a:lvl2pPr>
            <a:lvl3pPr marL="914400" indent="0">
              <a:buNone/>
              <a:defRPr>
                <a:latin typeface="Formula1 Display-Bold" panose="02000000000000000000" pitchFamily="2" charset="0"/>
              </a:defRPr>
            </a:lvl3pPr>
            <a:lvl4pPr marL="1371600" indent="0">
              <a:buNone/>
              <a:defRPr>
                <a:latin typeface="Formula1 Display-Bold" panose="02000000000000000000" pitchFamily="2" charset="0"/>
              </a:defRPr>
            </a:lvl4pPr>
            <a:lvl5pPr marL="1828800" indent="0">
              <a:buNone/>
              <a:defRPr>
                <a:latin typeface="Formula1 Display-Bold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909253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F76C2-E30C-4066-8C54-C5DE06242008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B015-04E5-408D-9F46-5AA2F8D3FDB3}" type="slidenum">
              <a:rPr lang="en-GB" smtClean="0"/>
              <a:t>‹#›</a:t>
            </a:fld>
            <a:endParaRPr lang="en-GB"/>
          </a:p>
        </p:txBody>
      </p:sp>
      <p:sp>
        <p:nvSpPr>
          <p:cNvPr id="5" name="Content Placeholder 10">
            <a:extLst>
              <a:ext uri="{FF2B5EF4-FFF2-40B4-BE49-F238E27FC236}">
                <a16:creationId xmlns:a16="http://schemas.microsoft.com/office/drawing/2014/main" id="{936D864A-F6C8-4BBA-9023-EF9CDF8CF40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181600" y="190500"/>
            <a:ext cx="4368800" cy="4699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>
                <a:latin typeface="Formula1 Display-Bold" panose="02000000000000000000" pitchFamily="2" charset="0"/>
              </a:defRPr>
            </a:lvl1pPr>
            <a:lvl2pPr marL="457200" indent="0">
              <a:buNone/>
              <a:defRPr>
                <a:latin typeface="Formula1 Display-Bold" panose="02000000000000000000" pitchFamily="2" charset="0"/>
              </a:defRPr>
            </a:lvl2pPr>
            <a:lvl3pPr marL="914400" indent="0">
              <a:buNone/>
              <a:defRPr>
                <a:latin typeface="Formula1 Display-Bold" panose="02000000000000000000" pitchFamily="2" charset="0"/>
              </a:defRPr>
            </a:lvl3pPr>
            <a:lvl4pPr marL="1371600" indent="0">
              <a:buNone/>
              <a:defRPr>
                <a:latin typeface="Formula1 Display-Bold" panose="02000000000000000000" pitchFamily="2" charset="0"/>
              </a:defRPr>
            </a:lvl4pPr>
            <a:lvl5pPr marL="1828800" indent="0">
              <a:buNone/>
              <a:defRPr>
                <a:latin typeface="Formula1 Display-Bold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640421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F76C2-E30C-4066-8C54-C5DE06242008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B015-04E5-408D-9F46-5AA2F8D3FDB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10">
            <a:extLst>
              <a:ext uri="{FF2B5EF4-FFF2-40B4-BE49-F238E27FC236}">
                <a16:creationId xmlns:a16="http://schemas.microsoft.com/office/drawing/2014/main" id="{DB145DC3-CD7B-46D9-8913-A90881191CF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181600" y="190500"/>
            <a:ext cx="4368800" cy="4699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>
                <a:latin typeface="Formula1 Display-Bold" panose="02000000000000000000" pitchFamily="2" charset="0"/>
              </a:defRPr>
            </a:lvl1pPr>
            <a:lvl2pPr marL="457200" indent="0">
              <a:buNone/>
              <a:defRPr>
                <a:latin typeface="Formula1 Display-Bold" panose="02000000000000000000" pitchFamily="2" charset="0"/>
              </a:defRPr>
            </a:lvl2pPr>
            <a:lvl3pPr marL="914400" indent="0">
              <a:buNone/>
              <a:defRPr>
                <a:latin typeface="Formula1 Display-Bold" panose="02000000000000000000" pitchFamily="2" charset="0"/>
              </a:defRPr>
            </a:lvl3pPr>
            <a:lvl4pPr marL="1371600" indent="0">
              <a:buNone/>
              <a:defRPr>
                <a:latin typeface="Formula1 Display-Bold" panose="02000000000000000000" pitchFamily="2" charset="0"/>
              </a:defRPr>
            </a:lvl4pPr>
            <a:lvl5pPr marL="1828800" indent="0">
              <a:buNone/>
              <a:defRPr>
                <a:latin typeface="Formula1 Display-Bold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428477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F76C2-E30C-4066-8C54-C5DE06242008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B015-04E5-408D-9F46-5AA2F8D3FDB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10">
            <a:extLst>
              <a:ext uri="{FF2B5EF4-FFF2-40B4-BE49-F238E27FC236}">
                <a16:creationId xmlns:a16="http://schemas.microsoft.com/office/drawing/2014/main" id="{1A71EDA3-5797-4F54-8919-73318E622A0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181600" y="190500"/>
            <a:ext cx="4368800" cy="4699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>
                <a:latin typeface="Formula1 Display-Bold" panose="02000000000000000000" pitchFamily="2" charset="0"/>
              </a:defRPr>
            </a:lvl1pPr>
            <a:lvl2pPr marL="457200" indent="0">
              <a:buNone/>
              <a:defRPr>
                <a:latin typeface="Formula1 Display-Bold" panose="02000000000000000000" pitchFamily="2" charset="0"/>
              </a:defRPr>
            </a:lvl2pPr>
            <a:lvl3pPr marL="914400" indent="0">
              <a:buNone/>
              <a:defRPr>
                <a:latin typeface="Formula1 Display-Bold" panose="02000000000000000000" pitchFamily="2" charset="0"/>
              </a:defRPr>
            </a:lvl3pPr>
            <a:lvl4pPr marL="1371600" indent="0">
              <a:buNone/>
              <a:defRPr>
                <a:latin typeface="Formula1 Display-Bold" panose="02000000000000000000" pitchFamily="2" charset="0"/>
              </a:defRPr>
            </a:lvl4pPr>
            <a:lvl5pPr marL="1828800" indent="0">
              <a:buNone/>
              <a:defRPr>
                <a:latin typeface="Formula1 Display-Bold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260060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F76C2-E30C-4066-8C54-C5DE06242008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0B015-04E5-408D-9F46-5AA2F8D3FDB3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AF5C1B9-974E-4502-9115-261C61C29E23}"/>
              </a:ext>
            </a:extLst>
          </p:cNvPr>
          <p:cNvCxnSpPr/>
          <p:nvPr/>
        </p:nvCxnSpPr>
        <p:spPr>
          <a:xfrm>
            <a:off x="0" y="809156"/>
            <a:ext cx="9906000" cy="0"/>
          </a:xfrm>
          <a:prstGeom prst="line">
            <a:avLst/>
          </a:prstGeom>
          <a:ln>
            <a:solidFill>
              <a:srgbClr val="EF3F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BD651F00-2D18-4FEB-8105-ED45E02A160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3061" y="289651"/>
            <a:ext cx="3343278" cy="294927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C3155339-8A3D-4841-821F-587137F53F27}"/>
              </a:ext>
            </a:extLst>
          </p:cNvPr>
          <p:cNvGrpSpPr/>
          <p:nvPr userDrawn="1"/>
        </p:nvGrpSpPr>
        <p:grpSpPr>
          <a:xfrm rot="10800000">
            <a:off x="0" y="6346542"/>
            <a:ext cx="9906000" cy="511463"/>
            <a:chOff x="0" y="568037"/>
            <a:chExt cx="12192000" cy="51146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6C791C-4719-48B7-AE07-0B94D6F70CBA}"/>
                </a:ext>
              </a:extLst>
            </p:cNvPr>
            <p:cNvSpPr/>
            <p:nvPr/>
          </p:nvSpPr>
          <p:spPr>
            <a:xfrm>
              <a:off x="0" y="568037"/>
              <a:ext cx="12192000" cy="5114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63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E956825-FDA5-48B4-A5E9-C83418748856}"/>
                </a:ext>
              </a:extLst>
            </p:cNvPr>
            <p:cNvCxnSpPr/>
            <p:nvPr/>
          </p:nvCxnSpPr>
          <p:spPr>
            <a:xfrm>
              <a:off x="0" y="1079500"/>
              <a:ext cx="12192000" cy="0"/>
            </a:xfrm>
            <a:prstGeom prst="line">
              <a:avLst/>
            </a:prstGeom>
            <a:ln>
              <a:solidFill>
                <a:srgbClr val="EF3F2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57FD9652-7B35-453D-A544-1AC296A08062}"/>
              </a:ext>
            </a:extLst>
          </p:cNvPr>
          <p:cNvSpPr txBox="1"/>
          <p:nvPr userDrawn="1"/>
        </p:nvSpPr>
        <p:spPr>
          <a:xfrm>
            <a:off x="3" y="6417605"/>
            <a:ext cx="9905999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63" dirty="0">
                <a:solidFill>
                  <a:schemeClr val="bg1">
                    <a:lumMod val="75000"/>
                  </a:schemeClr>
                </a:solidFill>
                <a:latin typeface="Formula1 Display-Bold" panose="02000000000000000000" pitchFamily="2" charset="0"/>
              </a:rPr>
              <a:t>For more information and to compete, check out www.f1inschools.com</a:t>
            </a:r>
          </a:p>
        </p:txBody>
      </p:sp>
    </p:spTree>
    <p:extLst>
      <p:ext uri="{BB962C8B-B14F-4D97-AF65-F5344CB8AC3E}">
        <p14:creationId xmlns:p14="http://schemas.microsoft.com/office/powerpoint/2010/main" val="3725884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B8EB860-6702-44C0-9AB3-D742572ADEA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SKETCH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62670-32EA-438C-B9F7-0F84E22D4E36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dirty="0">
                <a:latin typeface="Formula1 Display-Bold" panose="02000000000000000000" pitchFamily="2" charset="0"/>
              </a:rPr>
              <a:t>Challenge 3: The Brand </a:t>
            </a:r>
            <a:r>
              <a:rPr lang="en-GB" dirty="0"/>
              <a:t>– Design your official Team T-Shirt</a:t>
            </a:r>
            <a:endParaRPr lang="en-US" dirty="0"/>
          </a:p>
          <a:p>
            <a:endParaRPr lang="en-GB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5D231409-9D68-4972-A971-D674373B09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5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52518"/>
          <a:stretch/>
        </p:blipFill>
        <p:spPr>
          <a:xfrm>
            <a:off x="578673" y="1549400"/>
            <a:ext cx="4145728" cy="462280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4A9467-8E55-44E6-9A43-E460075B41EB}"/>
              </a:ext>
            </a:extLst>
          </p:cNvPr>
          <p:cNvSpPr txBox="1">
            <a:spLocks/>
          </p:cNvSpPr>
          <p:nvPr/>
        </p:nvSpPr>
        <p:spPr>
          <a:xfrm>
            <a:off x="330200" y="2101569"/>
            <a:ext cx="927100" cy="3651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Formula1 Display-Regular" panose="02000000000000000000" pitchFamily="2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Formula1 Display-Bold" panose="02000000000000000000" pitchFamily="2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Formula1 Display-Bold" panose="02000000000000000000" pitchFamily="2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Formula1 Display-Bold" panose="02000000000000000000" pitchFamily="2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Formula1 Display-Bold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latin typeface="Titillium Web" panose="00000500000000000000" pitchFamily="2" charset="0"/>
              </a:rPr>
              <a:t>FRONT:</a:t>
            </a:r>
            <a:endParaRPr lang="en-US" sz="1400" dirty="0">
              <a:latin typeface="Titillium Web" panose="00000500000000000000" pitchFamily="2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474B827-1D12-43D9-8009-C007C663C8F2}"/>
              </a:ext>
            </a:extLst>
          </p:cNvPr>
          <p:cNvSpPr txBox="1">
            <a:spLocks/>
          </p:cNvSpPr>
          <p:nvPr/>
        </p:nvSpPr>
        <p:spPr>
          <a:xfrm>
            <a:off x="5054600" y="2101569"/>
            <a:ext cx="787400" cy="3651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Formula1 Display-Regular" panose="02000000000000000000" pitchFamily="2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Formula1 Display-Bold" panose="02000000000000000000" pitchFamily="2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Formula1 Display-Bold" panose="02000000000000000000" pitchFamily="2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Formula1 Display-Bold" panose="02000000000000000000" pitchFamily="2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Formula1 Display-Bold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latin typeface="Titillium Web" panose="00000500000000000000" pitchFamily="2" charset="0"/>
              </a:rPr>
              <a:t>BACK:</a:t>
            </a:r>
            <a:endParaRPr lang="en-US" sz="1400" dirty="0">
              <a:latin typeface="Titillium Web" panose="00000500000000000000" pitchFamily="2" charset="0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0EFD710F-7FAC-414C-B917-F9C1226E0A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5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47792" r="4726"/>
          <a:stretch/>
        </p:blipFill>
        <p:spPr>
          <a:xfrm>
            <a:off x="5430072" y="1549400"/>
            <a:ext cx="4145728" cy="462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231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7708D7-2AB8-47AF-BA17-A9E4581D25A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SKETCH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F4185-B8C2-4B63-ACBA-2D713341E1BC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dirty="0">
                <a:latin typeface="Formula1 Display-Bold" panose="02000000000000000000" pitchFamily="2" charset="0"/>
              </a:rPr>
              <a:t>Challenge 3: The Brand </a:t>
            </a:r>
            <a:r>
              <a:rPr lang="en-GB" dirty="0"/>
              <a:t>– Design your official Team Cap</a:t>
            </a:r>
            <a:endParaRPr lang="en-US" dirty="0"/>
          </a:p>
        </p:txBody>
      </p:sp>
      <p:pic>
        <p:nvPicPr>
          <p:cNvPr id="4" name="Picture 10" descr="Image result for cap design template">
            <a:extLst>
              <a:ext uri="{FF2B5EF4-FFF2-40B4-BE49-F238E27FC236}">
                <a16:creationId xmlns:a16="http://schemas.microsoft.com/office/drawing/2014/main" id="{E19569B9-A371-4B39-A6D9-5FA3BF287B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771"/>
          <a:stretch/>
        </p:blipFill>
        <p:spPr bwMode="auto">
          <a:xfrm>
            <a:off x="1231900" y="1826932"/>
            <a:ext cx="2709672" cy="4424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Image result for cap design template">
            <a:extLst>
              <a:ext uri="{FF2B5EF4-FFF2-40B4-BE49-F238E27FC236}">
                <a16:creationId xmlns:a16="http://schemas.microsoft.com/office/drawing/2014/main" id="{263FF955-A871-46CA-9099-74C7677FC7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16" t="45734"/>
          <a:stretch/>
        </p:blipFill>
        <p:spPr bwMode="auto">
          <a:xfrm>
            <a:off x="4114800" y="1667480"/>
            <a:ext cx="5549900" cy="4536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CB234CF-585F-4E27-9B10-682D5A5ED7FB}"/>
              </a:ext>
            </a:extLst>
          </p:cNvPr>
          <p:cNvSpPr txBox="1">
            <a:spLocks/>
          </p:cNvSpPr>
          <p:nvPr/>
        </p:nvSpPr>
        <p:spPr>
          <a:xfrm>
            <a:off x="330200" y="2800069"/>
            <a:ext cx="1054100" cy="3651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Formula1 Display-Regular" panose="02000000000000000000" pitchFamily="2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Formula1 Display-Bold" panose="02000000000000000000" pitchFamily="2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Formula1 Display-Bold" panose="02000000000000000000" pitchFamily="2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Formula1 Display-Bold" panose="02000000000000000000" pitchFamily="2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Formula1 Display-Bold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latin typeface="Titillium Web" panose="00000500000000000000" pitchFamily="2" charset="0"/>
              </a:rPr>
              <a:t>FRONT:</a:t>
            </a:r>
            <a:endParaRPr lang="en-US" sz="1400" dirty="0">
              <a:latin typeface="Titillium Web" panose="00000500000000000000" pitchFamily="2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AD338FC-5A91-4AF5-B9C8-6FEB34B86BAD}"/>
              </a:ext>
            </a:extLst>
          </p:cNvPr>
          <p:cNvSpPr txBox="1">
            <a:spLocks/>
          </p:cNvSpPr>
          <p:nvPr/>
        </p:nvSpPr>
        <p:spPr>
          <a:xfrm>
            <a:off x="330200" y="4832069"/>
            <a:ext cx="1054100" cy="3651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Formula1 Display-Regular" panose="02000000000000000000" pitchFamily="2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Formula1 Display-Bold" panose="02000000000000000000" pitchFamily="2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Formula1 Display-Bold" panose="02000000000000000000" pitchFamily="2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Formula1 Display-Bold" panose="02000000000000000000" pitchFamily="2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Formula1 Display-Bold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latin typeface="Titillium Web" panose="00000500000000000000" pitchFamily="2" charset="0"/>
              </a:rPr>
              <a:t>BACK:</a:t>
            </a:r>
            <a:endParaRPr lang="en-US" sz="1400" dirty="0">
              <a:latin typeface="Titillium Web" panose="00000500000000000000" pitchFamily="2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93057E3-CDDB-43BC-85FE-7647D6CF0FC3}"/>
              </a:ext>
            </a:extLst>
          </p:cNvPr>
          <p:cNvSpPr txBox="1">
            <a:spLocks/>
          </p:cNvSpPr>
          <p:nvPr/>
        </p:nvSpPr>
        <p:spPr>
          <a:xfrm>
            <a:off x="4495800" y="2800069"/>
            <a:ext cx="889000" cy="3651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Formula1 Display-Regular" panose="02000000000000000000" pitchFamily="2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Formula1 Display-Bold" panose="02000000000000000000" pitchFamily="2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Formula1 Display-Bold" panose="02000000000000000000" pitchFamily="2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Formula1 Display-Bold" panose="02000000000000000000" pitchFamily="2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Formula1 Display-Bold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latin typeface="Titillium Web" panose="00000500000000000000" pitchFamily="2" charset="0"/>
              </a:rPr>
              <a:t>FULL:</a:t>
            </a:r>
            <a:endParaRPr lang="en-US" sz="1400" dirty="0">
              <a:latin typeface="Titillium Web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890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922</TotalTime>
  <Words>36</Words>
  <Application>Microsoft Office PowerPoint</Application>
  <PresentationFormat>A4 Paper (210x297 mm)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Formula1 Display-Bold</vt:lpstr>
      <vt:lpstr>Formula1 Display-Regular</vt:lpstr>
      <vt:lpstr>Titillium Web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Wemyss-Holden</dc:creator>
  <cp:lastModifiedBy>Mark Wemyss-Holden</cp:lastModifiedBy>
  <cp:revision>44</cp:revision>
  <cp:lastPrinted>2019-06-17T15:53:04Z</cp:lastPrinted>
  <dcterms:created xsi:type="dcterms:W3CDTF">2019-05-09T07:42:33Z</dcterms:created>
  <dcterms:modified xsi:type="dcterms:W3CDTF">2020-03-26T11:38:08Z</dcterms:modified>
</cp:coreProperties>
</file>